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werkhamburg.de/index.html" TargetMode="External"/><Relationship Id="rId3" Type="http://schemas.openxmlformats.org/officeDocument/2006/relationships/hyperlink" Target="https://bunny.holzwerkhamburg.de/paket-15a6db907dbb4b31b326eb5b726982fb/holzbau-in-hamburg-wann-lohnt-sich-der-bau-mit-holz-gegen-ber-anderen--7632fe4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visualisiert: Von der Anfrage bis zur Schlüsselübergabe</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Holzbau in Hamburg: Wann lohnt sich der Bau mit Holz gegenüber anderen Materialien?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